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5E53-BD0B-48B6-8010-1AE9FF6D781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4311E5-169B-4AD2-94F3-A821B2F47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5E53-BD0B-48B6-8010-1AE9FF6D781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11E5-169B-4AD2-94F3-A821B2F47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5E53-BD0B-48B6-8010-1AE9FF6D781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11E5-169B-4AD2-94F3-A821B2F47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5E53-BD0B-48B6-8010-1AE9FF6D781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4311E5-169B-4AD2-94F3-A821B2F47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5E53-BD0B-48B6-8010-1AE9FF6D781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11E5-169B-4AD2-94F3-A821B2F47D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5E53-BD0B-48B6-8010-1AE9FF6D781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11E5-169B-4AD2-94F3-A821B2F47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5E53-BD0B-48B6-8010-1AE9FF6D781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4311E5-169B-4AD2-94F3-A821B2F47D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5E53-BD0B-48B6-8010-1AE9FF6D781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11E5-169B-4AD2-94F3-A821B2F47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5E53-BD0B-48B6-8010-1AE9FF6D781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11E5-169B-4AD2-94F3-A821B2F47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5E53-BD0B-48B6-8010-1AE9FF6D781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11E5-169B-4AD2-94F3-A821B2F47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5E53-BD0B-48B6-8010-1AE9FF6D781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11E5-169B-4AD2-94F3-A821B2F47D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CD5E53-BD0B-48B6-8010-1AE9FF6D7810}" type="datetimeFigureOut">
              <a:rPr lang="ru-RU" smtClean="0"/>
              <a:t>03.02.2019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4311E5-169B-4AD2-94F3-A821B2F47D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85184"/>
            <a:ext cx="8458200" cy="1296144"/>
          </a:xfrm>
        </p:spPr>
        <p:txBody>
          <a:bodyPr>
            <a:normAutofit/>
          </a:bodyPr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5373216"/>
            <a:ext cx="8686800" cy="11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Франче́ско 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Петра́рка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715 років від дня народження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італійський поет та літописець, ранній гуманіст.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petrarca-248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32656"/>
            <a:ext cx="4680520" cy="48245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5229200"/>
            <a:ext cx="86868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Йо́ганн-Во́льфґанґ фон 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Ґе́те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270 років від дня народження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німецький поет, прозаїк, драматург, мислитель і натураліст.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Goethe_(Stieler_182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752528" cy="4680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5301208"/>
            <a:ext cx="8686800" cy="11521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Миха́йло Ю́рійович Ле́рмонтов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205 років від дня народження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йський поет, прозаїк, драматург.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Mikhail_lermont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0648"/>
            <a:ext cx="4752528" cy="48245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5085184"/>
            <a:ext cx="8686800" cy="1296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О́скар Фі́нґал О'Фла́герті Вілс </a:t>
            </a:r>
            <a:r>
              <a:rPr 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Вайлд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(або </a:t>
            </a:r>
            <a:r>
              <a:rPr 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Уайльд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165 років від дня народження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видатний ірландський англомовний поет, драматург, прозаїк, есеїст.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OscarWilde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60648"/>
            <a:ext cx="4536504" cy="4680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5085184"/>
            <a:ext cx="8686800" cy="1584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Фрі́дріх Ши́ллер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або </a:t>
            </a:r>
            <a:r>
              <a:rPr 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Фрі́дріх Шіллер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260 років від дня народження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німецький поет, філософ, теоретик мистецтва і драматург, професор історії і військовий лікар, представник напрямків «Буря і натиск» і романтизму в літературі, автор «Оди до радості», змінена версія якої стала текстом гімну Європейського Союзу. 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Friedrich_Schi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0648"/>
            <a:ext cx="4752528" cy="4680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5301208"/>
            <a:ext cx="8686800" cy="12241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Ро́берт 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Бе́рн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260 років від дня народження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шотландський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поет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напрямку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романтизму.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PG_1063Burns_Naysmith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4680520" cy="4680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5157192"/>
            <a:ext cx="8686800" cy="12961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Мацуо́ Басьо́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або 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Мацуо 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Башьо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375 років від дня народження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японський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поет періоду Едо.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Мацуо Басе биография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4752528" cy="47525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px-Edgar_Allan_Po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88640"/>
            <a:ext cx="5112568" cy="48245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5229200"/>
            <a:ext cx="8686800" cy="12961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Е́дгар </a:t>
            </a:r>
            <a:r>
              <a:rPr lang="vi-V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А́ллан По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 рок</a:t>
            </a:r>
            <a:r>
              <a:rPr lang="uk-UA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від дня народження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американський письменник, поет, есеїст, драматург, літературний редактор і критик, один із провідних представників американського романт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Eggink-Portrait_of_Ivan_Kryl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896544" cy="48245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5229200"/>
            <a:ext cx="8686800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Андрійович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Крилов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(250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байкар-перекладач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5229200"/>
            <a:ext cx="8686800" cy="11521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Шо́л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м-Але́йхем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 років від дня народження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єврейський письменник, драматург, один з основоположників сучасної художньої літератури мовою їдиш.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SholemAleich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5112568" cy="48245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5301208"/>
            <a:ext cx="8686800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Мико́ла Васи́льович Го́голь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 років від дня народження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український 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російський 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письменник,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класик російської 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вважається 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найвизначнішим з представників її «української школи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Gogol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2" y="260643"/>
            <a:ext cx="4747636" cy="489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5301208"/>
            <a:ext cx="8686800" cy="11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Ві́льям 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Шекспі́р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455 років від дня народження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англійський драматург Єлизаветинської епохи, актор і поет.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5" descr="sheksp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896545" cy="48245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5229200"/>
            <a:ext cx="8686800" cy="11521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Оноре́ де Бальза́к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220 років від дня народження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французький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романіст і драматург.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karry2309201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0648"/>
            <a:ext cx="4752528" cy="4680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5229200"/>
            <a:ext cx="8686800" cy="122413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 </a:t>
            </a:r>
            <a:r>
              <a:rPr lang="vi-V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А́ртур Ігна́тіус Ко́нан Дойл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 років від дня народження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endPara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британський</a:t>
            </a:r>
            <a:r>
              <a:rPr lang="uk-UA" sz="2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vi-V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відомий насамперед своїми творами про Шерлока Холмса.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Conan_doy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60648"/>
            <a:ext cx="4752528" cy="482453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5229200"/>
            <a:ext cx="86868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Олекса́ндр Сергі́йович Пу́шкін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220 років від дня народження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російський поет, драматург та прозаїк, реформатор і творець сучасної російської літературної мови, автор критичних та історичних творів.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800px-Portrait_of_Alexander_Pushkin_(Orest_Kiprensky,_182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680520" cy="4680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</TotalTime>
  <Words>46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Е́дгар А́ллан По (19 січня 1809 — 7 жовтня 1849) — американський письменник, поет, есеїст, драматург, літературний редактор і критик, один із провідних представників американського романтизму.</dc:title>
  <dc:creator>админ</dc:creator>
  <cp:lastModifiedBy>админ</cp:lastModifiedBy>
  <cp:revision>13</cp:revision>
  <dcterms:created xsi:type="dcterms:W3CDTF">2019-02-03T10:03:21Z</dcterms:created>
  <dcterms:modified xsi:type="dcterms:W3CDTF">2019-02-03T12:06:50Z</dcterms:modified>
</cp:coreProperties>
</file>